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2" r:id="rId5"/>
    <p:sldId id="283" r:id="rId6"/>
    <p:sldId id="284" r:id="rId7"/>
    <p:sldId id="285" r:id="rId8"/>
    <p:sldId id="287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301" r:id="rId21"/>
    <p:sldId id="300" r:id="rId22"/>
    <p:sldId id="299" r:id="rId23"/>
    <p:sldId id="298" r:id="rId24"/>
    <p:sldId id="302" r:id="rId25"/>
    <p:sldId id="306" r:id="rId26"/>
    <p:sldId id="305" r:id="rId27"/>
    <p:sldId id="304" r:id="rId28"/>
    <p:sldId id="307" r:id="rId29"/>
    <p:sldId id="308" r:id="rId30"/>
    <p:sldId id="309" r:id="rId31"/>
    <p:sldId id="312" r:id="rId32"/>
    <p:sldId id="313" r:id="rId33"/>
    <p:sldId id="314" r:id="rId34"/>
    <p:sldId id="315" r:id="rId35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1" autoAdjust="0"/>
    <p:restoredTop sz="94598" autoAdjust="0"/>
  </p:normalViewPr>
  <p:slideViewPr>
    <p:cSldViewPr>
      <p:cViewPr>
        <p:scale>
          <a:sx n="77" d="100"/>
          <a:sy n="77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DA33-90DC-4A8D-BDE4-72A32018F114}" type="datetimeFigureOut">
              <a:rPr lang="tr-TR" smtClean="0"/>
              <a:pPr/>
              <a:t>06.02.2019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A433C-67B6-4AB3-A962-ECE5364C4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etin kutusu"/>
          <p:cNvSpPr txBox="1"/>
          <p:nvPr/>
        </p:nvSpPr>
        <p:spPr>
          <a:xfrm>
            <a:off x="1214414" y="1785926"/>
            <a:ext cx="707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 smtClean="0"/>
              <a:t>REFERANS A.Ş</a:t>
            </a:r>
            <a:endParaRPr lang="tr-TR" sz="88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071670" y="2428868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48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475656" y="3571876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Yönetilebilir </a:t>
            </a:r>
            <a:r>
              <a:rPr lang="tr-TR" sz="2800" dirty="0"/>
              <a:t>Endüstriyel Transparan Sayaç Okuma </a:t>
            </a:r>
            <a:r>
              <a:rPr lang="tr-TR" sz="2800" dirty="0" smtClean="0"/>
              <a:t>Modülü</a:t>
            </a:r>
          </a:p>
          <a:p>
            <a:r>
              <a:rPr lang="tr-TR" sz="2800" dirty="0" smtClean="0"/>
              <a:t>                        ARALIK 2015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Step9</a:t>
            </a:r>
            <a:endParaRPr lang="tr-T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9144000" cy="48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Step10</a:t>
            </a:r>
            <a:endParaRPr lang="tr-T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7"/>
            <a:ext cx="9144000" cy="466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Step11</a:t>
            </a:r>
            <a:endParaRPr lang="tr-T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467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Step12</a:t>
            </a:r>
            <a:endParaRPr lang="tr-T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Step13</a:t>
            </a:r>
            <a:endParaRPr lang="tr-TR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9143999" cy="494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Step14</a:t>
            </a:r>
            <a:endParaRPr lang="tr-T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Step15</a:t>
            </a:r>
            <a:endParaRPr lang="tr-TR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Step16</a:t>
            </a:r>
            <a:endParaRPr lang="tr-TR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9144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Step17</a:t>
            </a:r>
            <a:endParaRPr lang="tr-TR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Step18</a:t>
            </a:r>
            <a:endParaRPr lang="tr-TR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9144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8675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Step19</a:t>
            </a:r>
            <a:endParaRPr lang="tr-TR" sz="2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Step20</a:t>
            </a:r>
            <a:endParaRPr lang="tr-TR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3"/>
            <a:ext cx="9143999" cy="46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Step21</a:t>
            </a:r>
            <a:endParaRPr lang="tr-TR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9144000" cy="418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Step22</a:t>
            </a:r>
            <a:endParaRPr lang="tr-T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483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Step23</a:t>
            </a: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" y="836712"/>
            <a:ext cx="90868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Step24</a:t>
            </a:r>
            <a:endParaRPr lang="tr-TR" sz="24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785786" y="1357298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pPr marL="342900" indent="-342900">
              <a:buAutoNum type="arabicParenR"/>
            </a:pPr>
            <a:r>
              <a:rPr lang="tr-TR" dirty="0" smtClean="0"/>
              <a:t>Modem port numarası </a:t>
            </a:r>
            <a:r>
              <a:rPr lang="tr-TR" dirty="0" err="1" smtClean="0"/>
              <a:t>header’da</a:t>
            </a:r>
            <a:r>
              <a:rPr lang="tr-TR" dirty="0" smtClean="0"/>
              <a:t> veya </a:t>
            </a:r>
            <a:r>
              <a:rPr lang="tr-TR" dirty="0" err="1" smtClean="0"/>
              <a:t>text’te</a:t>
            </a:r>
            <a:r>
              <a:rPr lang="tr-TR" dirty="0" smtClean="0"/>
              <a:t> bulunmamaktadır , bunu </a:t>
            </a:r>
          </a:p>
          <a:p>
            <a:r>
              <a:rPr lang="tr-TR" dirty="0"/>
              <a:t> </a:t>
            </a:r>
            <a:r>
              <a:rPr lang="tr-TR" dirty="0" smtClean="0"/>
              <a:t>      ilave ediyoruz .</a:t>
            </a:r>
          </a:p>
          <a:p>
            <a:pPr marL="342900" indent="-342900">
              <a:buAutoNum type="arabicParenR"/>
            </a:pPr>
            <a:endParaRPr lang="tr-TR" dirty="0" smtClean="0"/>
          </a:p>
          <a:p>
            <a:pPr marL="342900" indent="-342900">
              <a:buAutoNum type="arabicParenR" startAt="2"/>
            </a:pPr>
            <a:r>
              <a:rPr lang="tr-TR" dirty="0" err="1" smtClean="0"/>
              <a:t>Bcc</a:t>
            </a:r>
            <a:r>
              <a:rPr lang="tr-TR" dirty="0" smtClean="0"/>
              <a:t> diğer karakterlerle karışmaması adına ASC olarak 2 </a:t>
            </a:r>
            <a:r>
              <a:rPr lang="tr-TR" dirty="0" err="1" smtClean="0"/>
              <a:t>byte</a:t>
            </a:r>
            <a:r>
              <a:rPr lang="tr-TR" dirty="0" smtClean="0"/>
              <a:t> ile gönderilir </a:t>
            </a:r>
          </a:p>
          <a:p>
            <a:pPr marL="342900" indent="-342900"/>
            <a:r>
              <a:rPr lang="tr-TR" dirty="0" smtClean="0"/>
              <a:t>       ve böylelikle çakışmanın önüne geçilmesi sağlanır.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Step25</a:t>
            </a:r>
            <a:endParaRPr lang="tr-TR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500042"/>
            <a:ext cx="91630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Step26</a:t>
            </a:r>
            <a:endParaRPr lang="tr-T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42919"/>
            <a:ext cx="9144000" cy="43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Step27</a:t>
            </a: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9144000" cy="46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Step28</a:t>
            </a:r>
            <a:endParaRPr lang="tr-TR" sz="24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785786" y="1357298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tr-TR" dirty="0" smtClean="0"/>
          </a:p>
          <a:p>
            <a:pPr marL="342900" indent="-342900">
              <a:buAutoNum type="arabicParenR"/>
            </a:pPr>
            <a:r>
              <a:rPr lang="tr-TR" dirty="0" err="1" smtClean="0"/>
              <a:t>Header</a:t>
            </a:r>
            <a:r>
              <a:rPr lang="tr-TR" dirty="0" smtClean="0"/>
              <a:t> </a:t>
            </a:r>
            <a:r>
              <a:rPr lang="tr-TR" dirty="0" err="1" smtClean="0"/>
              <a:t>block’daki</a:t>
            </a:r>
            <a:r>
              <a:rPr lang="tr-TR" dirty="0" smtClean="0"/>
              <a:t> </a:t>
            </a:r>
            <a:r>
              <a:rPr lang="tr-TR" dirty="0" err="1" smtClean="0"/>
              <a:t>bcc’ler</a:t>
            </a:r>
            <a:r>
              <a:rPr lang="tr-TR" dirty="0" smtClean="0"/>
              <a:t> </a:t>
            </a:r>
            <a:r>
              <a:rPr lang="tr-TR" dirty="0" err="1" smtClean="0"/>
              <a:t>tcp</a:t>
            </a:r>
            <a:r>
              <a:rPr lang="tr-TR" dirty="0" smtClean="0"/>
              <a:t> içinde </a:t>
            </a:r>
            <a:r>
              <a:rPr lang="tr-TR" dirty="0" err="1" smtClean="0"/>
              <a:t>check</a:t>
            </a:r>
            <a:r>
              <a:rPr lang="tr-TR" dirty="0" smtClean="0"/>
              <a:t> algoritmaları bulunduğu için kaldırıldı. Yapının son hali . Bu şekli ile fiziksel </a:t>
            </a:r>
            <a:r>
              <a:rPr lang="tr-TR" dirty="0" err="1" smtClean="0"/>
              <a:t>arayüzü</a:t>
            </a:r>
            <a:r>
              <a:rPr lang="tr-TR" dirty="0" smtClean="0"/>
              <a:t> rs232 , rs485 veya </a:t>
            </a:r>
            <a:r>
              <a:rPr lang="tr-TR" dirty="0" err="1" smtClean="0"/>
              <a:t>usb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olan ürünler değişken </a:t>
            </a:r>
            <a:r>
              <a:rPr lang="tr-TR" dirty="0" err="1" smtClean="0"/>
              <a:t>boudrate</a:t>
            </a:r>
            <a:r>
              <a:rPr lang="tr-TR" dirty="0" smtClean="0"/>
              <a:t> ile çalışan protokoller dahi olsa server   </a:t>
            </a:r>
          </a:p>
          <a:p>
            <a:r>
              <a:rPr lang="tr-TR" dirty="0"/>
              <a:t> </a:t>
            </a:r>
            <a:r>
              <a:rPr lang="tr-TR" dirty="0" smtClean="0"/>
              <a:t>      üzerinden transparan olarak okunabilmektedir. </a:t>
            </a:r>
          </a:p>
          <a:p>
            <a:pPr marL="342900" indent="-342900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</a:t>
            </a: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857364"/>
            <a:ext cx="7494158" cy="25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Step29</a:t>
            </a: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53525" cy="483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Step30</a:t>
            </a:r>
            <a:endParaRPr lang="tr-TR" sz="24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827584" y="54868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	             MODBUS RTU ÇALIŞMASI</a:t>
            </a:r>
          </a:p>
          <a:p>
            <a:endParaRPr lang="tr-TR" dirty="0" smtClean="0"/>
          </a:p>
          <a:p>
            <a:pPr marL="342900" indent="-342900"/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7710"/>
            <a:ext cx="8964488" cy="43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Step31</a:t>
            </a:r>
            <a:endParaRPr lang="tr-TR" sz="24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827584" y="54868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	             MODBUS RTU ÇALIŞMASI</a:t>
            </a:r>
          </a:p>
          <a:p>
            <a:endParaRPr lang="tr-TR" dirty="0" smtClean="0"/>
          </a:p>
          <a:p>
            <a:pPr marL="342900" indent="-342900"/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37" y="1124744"/>
            <a:ext cx="8709895" cy="43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Step32</a:t>
            </a:r>
            <a:endParaRPr lang="tr-TR" sz="24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785786" y="2228671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tr-TR" dirty="0" smtClean="0"/>
          </a:p>
          <a:p>
            <a:pPr marL="342900" indent="-342900">
              <a:buAutoNum type="arabicParenR"/>
            </a:pPr>
            <a:r>
              <a:rPr lang="tr-TR" dirty="0" smtClean="0"/>
              <a:t>Aynı modem ile yukarıdaki tarif edildiği şekli ile MODBUS protokolüne sahip ürünler de okunabilmektedir.</a:t>
            </a:r>
          </a:p>
          <a:p>
            <a:pPr marL="342900" indent="-342900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023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709586" y="2348880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tr-TR" dirty="0" smtClean="0"/>
          </a:p>
          <a:p>
            <a:r>
              <a:rPr lang="tr-TR" sz="4400" dirty="0" smtClean="0"/>
              <a:t>                  TEŞEKKÜRLER</a:t>
            </a:r>
          </a:p>
          <a:p>
            <a:pPr marL="342900" indent="-342900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669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Step3</a:t>
            </a: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9144001" cy="26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Step4</a:t>
            </a:r>
            <a:endParaRPr lang="tr-T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84105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Step5</a:t>
            </a:r>
            <a:endParaRPr lang="tr-T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9144000" cy="45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Step6</a:t>
            </a:r>
            <a:endParaRPr lang="tr-T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9144000" cy="42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Step7</a:t>
            </a:r>
            <a:endParaRPr lang="tr-T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9144000" cy="37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8021300"/>
            <a:ext cx="9525" cy="429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28" y="0"/>
            <a:ext cx="918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Çalışma Topolojisi Step8</a:t>
            </a:r>
            <a:endParaRPr lang="tr-TR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428736"/>
            <a:ext cx="9144001" cy="362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198</Words>
  <Application>Microsoft Office PowerPoint</Application>
  <PresentationFormat>Ekran Gösterisi (4:3)</PresentationFormat>
  <Paragraphs>52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Rega Bilgisayar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Ari TOROSOĞLU</cp:lastModifiedBy>
  <cp:revision>111</cp:revision>
  <cp:lastPrinted>2017-09-02T11:41:54Z</cp:lastPrinted>
  <dcterms:created xsi:type="dcterms:W3CDTF">2015-12-18T14:32:09Z</dcterms:created>
  <dcterms:modified xsi:type="dcterms:W3CDTF">2019-02-06T16:57:21Z</dcterms:modified>
</cp:coreProperties>
</file>